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0EDAC-7694-4337-B307-B22EB8A9D0AC}" type="datetimeFigureOut">
              <a:rPr lang="es-CL" smtClean="0"/>
              <a:t>04-08-2017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F866-B983-493C-88BD-3B4AF432625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552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0EDAC-7694-4337-B307-B22EB8A9D0AC}" type="datetimeFigureOut">
              <a:rPr lang="es-CL" smtClean="0"/>
              <a:t>04-08-2017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F866-B983-493C-88BD-3B4AF432625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22501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0EDAC-7694-4337-B307-B22EB8A9D0AC}" type="datetimeFigureOut">
              <a:rPr lang="es-CL" smtClean="0"/>
              <a:t>04-08-2017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F866-B983-493C-88BD-3B4AF432625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37612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0EDAC-7694-4337-B307-B22EB8A9D0AC}" type="datetimeFigureOut">
              <a:rPr lang="es-CL" smtClean="0"/>
              <a:t>04-08-2017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F866-B983-493C-88BD-3B4AF432625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46829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0EDAC-7694-4337-B307-B22EB8A9D0AC}" type="datetimeFigureOut">
              <a:rPr lang="es-CL" smtClean="0"/>
              <a:t>04-08-2017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F866-B983-493C-88BD-3B4AF432625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920619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0EDAC-7694-4337-B307-B22EB8A9D0AC}" type="datetimeFigureOut">
              <a:rPr lang="es-CL" smtClean="0"/>
              <a:t>04-08-2017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F866-B983-493C-88BD-3B4AF432625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48560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0EDAC-7694-4337-B307-B22EB8A9D0AC}" type="datetimeFigureOut">
              <a:rPr lang="es-CL" smtClean="0"/>
              <a:t>04-08-2017</a:t>
            </a:fld>
            <a:endParaRPr lang="es-C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F866-B983-493C-88BD-3B4AF432625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8197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0EDAC-7694-4337-B307-B22EB8A9D0AC}" type="datetimeFigureOut">
              <a:rPr lang="es-CL" smtClean="0"/>
              <a:t>04-08-2017</a:t>
            </a:fld>
            <a:endParaRPr lang="es-C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F866-B983-493C-88BD-3B4AF432625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9222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0EDAC-7694-4337-B307-B22EB8A9D0AC}" type="datetimeFigureOut">
              <a:rPr lang="es-CL" smtClean="0"/>
              <a:t>04-08-2017</a:t>
            </a:fld>
            <a:endParaRPr lang="es-C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F866-B983-493C-88BD-3B4AF432625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33829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0EDAC-7694-4337-B307-B22EB8A9D0AC}" type="datetimeFigureOut">
              <a:rPr lang="es-CL" smtClean="0"/>
              <a:t>04-08-2017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F866-B983-493C-88BD-3B4AF432625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369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0EDAC-7694-4337-B307-B22EB8A9D0AC}" type="datetimeFigureOut">
              <a:rPr lang="es-CL" smtClean="0"/>
              <a:t>04-08-2017</a:t>
            </a:fld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F866-B983-493C-88BD-3B4AF432625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64635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0EDAC-7694-4337-B307-B22EB8A9D0AC}" type="datetimeFigureOut">
              <a:rPr lang="es-CL" smtClean="0"/>
              <a:t>04-08-2017</a:t>
            </a:fld>
            <a:endParaRPr lang="es-C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3F866-B983-493C-88BD-3B4AF432625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33723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874" y="0"/>
            <a:ext cx="88742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015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874" y="0"/>
            <a:ext cx="88742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84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874" y="0"/>
            <a:ext cx="88742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705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729" y="0"/>
            <a:ext cx="89085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5484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Panorámica</PresentationFormat>
  <Paragraphs>0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Rocío Karina Villalobos Ovando (rvillalobos)</dc:creator>
  <cp:lastModifiedBy>Rocío Karina Villalobos Ovando (rvillalobos)</cp:lastModifiedBy>
  <cp:revision>1</cp:revision>
  <dcterms:created xsi:type="dcterms:W3CDTF">2017-08-04T16:42:06Z</dcterms:created>
  <dcterms:modified xsi:type="dcterms:W3CDTF">2017-08-04T16:45:26Z</dcterms:modified>
</cp:coreProperties>
</file>